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86" y="46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6157-AFD4-4E63-A8DF-B4749507E7D3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84B2-18E8-4E22-AFEE-2AC7B1DE51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2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" y="0"/>
            <a:ext cx="7558636" cy="106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692650" y="4258756"/>
            <a:ext cx="2590799" cy="97462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0"/>
              </a:lnSpc>
            </a:pPr>
            <a:r>
              <a:rPr sz="1400" spc="-20" dirty="0">
                <a:latin typeface="Arial Narrow"/>
                <a:cs typeface="Arial Narrow"/>
              </a:rPr>
              <a:t>Р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spc="5" dirty="0">
                <a:latin typeface="Arial Narrow"/>
                <a:cs typeface="Arial Narrow"/>
              </a:rPr>
              <a:t>зм</a:t>
            </a:r>
            <a:r>
              <a:rPr sz="1400" dirty="0">
                <a:latin typeface="Arial Narrow"/>
                <a:cs typeface="Arial Narrow"/>
              </a:rPr>
              <a:t>ер </a:t>
            </a:r>
            <a:r>
              <a:rPr sz="1400" spc="10" dirty="0">
                <a:latin typeface="Arial Narrow"/>
                <a:cs typeface="Arial Narrow"/>
              </a:rPr>
              <a:t>п</a:t>
            </a:r>
            <a:r>
              <a:rPr sz="1400" spc="5" dirty="0">
                <a:latin typeface="Arial Narrow"/>
                <a:cs typeface="Arial Narrow"/>
              </a:rPr>
              <a:t>о</a:t>
            </a:r>
            <a:r>
              <a:rPr sz="1400" spc="25" dirty="0">
                <a:latin typeface="Arial Narrow"/>
                <a:cs typeface="Arial Narrow"/>
              </a:rPr>
              <a:t>с</a:t>
            </a:r>
            <a:r>
              <a:rPr sz="1400" dirty="0">
                <a:latin typeface="Arial Narrow"/>
                <a:cs typeface="Arial Narrow"/>
              </a:rPr>
              <a:t>об</a:t>
            </a:r>
            <a:r>
              <a:rPr sz="1400" spc="5" dirty="0">
                <a:latin typeface="Arial Narrow"/>
                <a:cs typeface="Arial Narrow"/>
              </a:rPr>
              <a:t>и</a:t>
            </a:r>
            <a:r>
              <a:rPr sz="1400" dirty="0">
                <a:latin typeface="Arial Narrow"/>
                <a:cs typeface="Arial Narrow"/>
              </a:rPr>
              <a:t>я</a:t>
            </a:r>
          </a:p>
          <a:p>
            <a:pPr marL="58419" algn="ctr">
              <a:lnSpc>
                <a:spcPts val="1365"/>
              </a:lnSpc>
            </a:pPr>
            <a:r>
              <a:rPr sz="1400" dirty="0">
                <a:latin typeface="Arial Narrow"/>
                <a:cs typeface="Arial Narrow"/>
              </a:rPr>
              <a:t>в </a:t>
            </a:r>
            <a:r>
              <a:rPr lang="ru-RU" sz="1400" dirty="0" smtClean="0">
                <a:latin typeface="Arial Narrow"/>
                <a:cs typeface="Arial Narrow"/>
              </a:rPr>
              <a:t>Воронежской области</a:t>
            </a:r>
            <a:r>
              <a:rPr sz="1400" dirty="0" smtClean="0">
                <a:latin typeface="Arial Narrow"/>
                <a:cs typeface="Arial Narrow"/>
              </a:rPr>
              <a:t> </a:t>
            </a:r>
            <a:r>
              <a:rPr sz="1400" spc="25" dirty="0" err="1" smtClean="0">
                <a:latin typeface="Arial Narrow"/>
                <a:cs typeface="Arial Narrow"/>
              </a:rPr>
              <a:t>с</a:t>
            </a:r>
            <a:r>
              <a:rPr sz="1400" spc="5" dirty="0" err="1" smtClean="0">
                <a:latin typeface="Arial Narrow"/>
                <a:cs typeface="Arial Narrow"/>
              </a:rPr>
              <a:t>о</a:t>
            </a:r>
            <a:r>
              <a:rPr sz="1400" spc="15" dirty="0" err="1" smtClean="0">
                <a:latin typeface="Arial Narrow"/>
                <a:cs typeface="Arial Narrow"/>
              </a:rPr>
              <a:t>с</a:t>
            </a:r>
            <a:r>
              <a:rPr sz="1400" dirty="0" err="1" smtClean="0">
                <a:latin typeface="Arial Narrow"/>
                <a:cs typeface="Arial Narrow"/>
              </a:rPr>
              <a:t>та</a:t>
            </a:r>
            <a:r>
              <a:rPr sz="1400" spc="5" dirty="0" err="1" smtClean="0">
                <a:latin typeface="Arial Narrow"/>
                <a:cs typeface="Arial Narrow"/>
              </a:rPr>
              <a:t>в</a:t>
            </a:r>
            <a:r>
              <a:rPr sz="1400" dirty="0" err="1" smtClean="0">
                <a:latin typeface="Arial Narrow"/>
                <a:cs typeface="Arial Narrow"/>
              </a:rPr>
              <a:t>ит</a:t>
            </a:r>
            <a:endParaRPr sz="1400" dirty="0" smtClean="0">
              <a:latin typeface="Arial Narrow"/>
              <a:cs typeface="Arial Narrow"/>
            </a:endParaRPr>
          </a:p>
          <a:p>
            <a:pPr marL="92075" algn="ctr">
              <a:lnSpc>
                <a:spcPts val="4575"/>
              </a:lnSpc>
            </a:pPr>
            <a:r>
              <a:rPr lang="ru-RU" sz="3400" b="1" dirty="0" smtClean="0">
                <a:solidFill>
                  <a:srgbClr val="EC0074"/>
                </a:solidFill>
                <a:latin typeface="Arial"/>
                <a:cs typeface="Arial"/>
              </a:rPr>
              <a:t>5</a:t>
            </a:r>
            <a:r>
              <a:rPr sz="3400" b="1" spc="-725" dirty="0" smtClean="0">
                <a:solidFill>
                  <a:srgbClr val="EC0074"/>
                </a:solidFill>
                <a:latin typeface="Arial"/>
                <a:cs typeface="Arial"/>
              </a:rPr>
              <a:t> </a:t>
            </a:r>
            <a:r>
              <a:rPr lang="ru-RU" sz="3400" b="1" spc="-65" dirty="0" smtClean="0">
                <a:solidFill>
                  <a:srgbClr val="EC0074"/>
                </a:solidFill>
                <a:latin typeface="Arial"/>
                <a:cs typeface="Arial"/>
              </a:rPr>
              <a:t>278</a:t>
            </a:r>
            <a:r>
              <a:rPr lang="ru-RU" sz="1400" b="1" spc="-20" dirty="0" smtClean="0">
                <a:solidFill>
                  <a:srgbClr val="EC0074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EC0074"/>
                </a:solidFill>
                <a:latin typeface="Arial"/>
                <a:cs typeface="Arial"/>
              </a:rPr>
              <a:t>р</a:t>
            </a:r>
            <a:r>
              <a:rPr sz="1400" b="1" spc="5" dirty="0" err="1" smtClean="0">
                <a:solidFill>
                  <a:srgbClr val="EC0074"/>
                </a:solidFill>
                <a:latin typeface="Arial"/>
                <a:cs typeface="Arial"/>
              </a:rPr>
              <a:t>у</a:t>
            </a:r>
            <a:r>
              <a:rPr sz="1400" b="1" spc="-35" dirty="0" err="1" smtClean="0">
                <a:solidFill>
                  <a:srgbClr val="EC0074"/>
                </a:solidFill>
                <a:latin typeface="Arial"/>
                <a:cs typeface="Arial"/>
              </a:rPr>
              <a:t>б</a:t>
            </a:r>
            <a:r>
              <a:rPr sz="1400" b="1" spc="-35" dirty="0" smtClean="0">
                <a:solidFill>
                  <a:srgbClr val="EC0074"/>
                </a:solidFill>
                <a:latin typeface="Arial"/>
                <a:cs typeface="Arial"/>
              </a:rPr>
              <a:t>.</a:t>
            </a:r>
            <a:r>
              <a:rPr lang="ru-RU" sz="1400" b="1" spc="-35" dirty="0" smtClean="0">
                <a:solidFill>
                  <a:srgbClr val="EC0074"/>
                </a:solidFill>
                <a:latin typeface="Arial"/>
                <a:cs typeface="Arial"/>
              </a:rPr>
              <a:t> </a:t>
            </a:r>
            <a:r>
              <a:rPr lang="ru-RU" sz="3400" b="1" dirty="0" smtClean="0">
                <a:solidFill>
                  <a:srgbClr val="EC0074"/>
                </a:solidFill>
                <a:latin typeface="Arial"/>
                <a:cs typeface="Arial"/>
              </a:rPr>
              <a:t>50</a:t>
            </a:r>
            <a:r>
              <a:rPr lang="ru-RU" sz="1400" b="1" dirty="0" smtClean="0">
                <a:solidFill>
                  <a:srgbClr val="EC0074"/>
                </a:solidFill>
                <a:latin typeface="Arial"/>
                <a:cs typeface="Arial"/>
              </a:rPr>
              <a:t> коп.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425450" y="10288457"/>
            <a:ext cx="6732050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900"/>
              </a:lnSpc>
            </a:pPr>
            <a:r>
              <a:rPr sz="900" b="1" dirty="0">
                <a:latin typeface="Arial"/>
                <a:cs typeface="Arial"/>
              </a:rPr>
              <a:t>Э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т пок</a:t>
            </a:r>
            <a:r>
              <a:rPr sz="900" b="1" spc="10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з</a:t>
            </a:r>
            <a:r>
              <a:rPr sz="900" b="1" dirty="0">
                <a:latin typeface="Arial"/>
                <a:cs typeface="Arial"/>
              </a:rPr>
              <a:t>атель ни</a:t>
            </a:r>
            <a:r>
              <a:rPr sz="900" b="1" spc="-15" dirty="0">
                <a:latin typeface="Arial"/>
                <a:cs typeface="Arial"/>
              </a:rPr>
              <a:t>ж</a:t>
            </a:r>
            <a:r>
              <a:rPr sz="900" b="1" dirty="0">
                <a:latin typeface="Arial"/>
                <a:cs typeface="Arial"/>
              </a:rPr>
              <a:t>е, ч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 текущий пр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жи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чный мини</a:t>
            </a:r>
            <a:r>
              <a:rPr sz="900" b="1" spc="-15" dirty="0">
                <a:latin typeface="Arial"/>
                <a:cs typeface="Arial"/>
              </a:rPr>
              <a:t>му</a:t>
            </a:r>
            <a:r>
              <a:rPr sz="900" b="1" dirty="0">
                <a:latin typeface="Arial"/>
                <a:cs typeface="Arial"/>
              </a:rPr>
              <a:t>м на </a:t>
            </a:r>
            <a:r>
              <a:rPr sz="900" b="1" spc="10" dirty="0">
                <a:latin typeface="Arial"/>
                <a:cs typeface="Arial"/>
              </a:rPr>
              <a:t>д</a:t>
            </a:r>
            <a:r>
              <a:rPr sz="900" b="1" dirty="0">
                <a:latin typeface="Arial"/>
                <a:cs typeface="Arial"/>
              </a:rPr>
              <a:t>ушу насе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ения в </a:t>
            </a:r>
            <a:r>
              <a:rPr lang="ru-RU" sz="900" b="1" dirty="0" smtClean="0">
                <a:latin typeface="Arial"/>
                <a:cs typeface="Arial"/>
              </a:rPr>
              <a:t>городе</a:t>
            </a:r>
            <a:r>
              <a:rPr sz="900" b="1" dirty="0" smtClean="0">
                <a:latin typeface="Arial"/>
                <a:cs typeface="Arial"/>
              </a:rPr>
              <a:t>, </a:t>
            </a:r>
            <a:endParaRPr lang="ru-RU" sz="900" b="1" dirty="0" smtClean="0">
              <a:latin typeface="Arial"/>
              <a:cs typeface="Arial"/>
            </a:endParaRPr>
          </a:p>
          <a:p>
            <a:pPr marR="5080" algn="ctr">
              <a:lnSpc>
                <a:spcPct val="90900"/>
              </a:lnSpc>
            </a:pPr>
            <a:r>
              <a:rPr sz="900" b="1" spc="-15" dirty="0" err="1" smtClean="0">
                <a:latin typeface="Arial"/>
                <a:cs typeface="Arial"/>
              </a:rPr>
              <a:t>к</a:t>
            </a:r>
            <a:r>
              <a:rPr sz="900" b="1" spc="-25" dirty="0" err="1" smtClean="0">
                <a:latin typeface="Arial"/>
                <a:cs typeface="Arial"/>
              </a:rPr>
              <a:t>о</a:t>
            </a:r>
            <a:r>
              <a:rPr sz="900" b="1" spc="-15" dirty="0" err="1" smtClean="0">
                <a:latin typeface="Arial"/>
                <a:cs typeface="Arial"/>
              </a:rPr>
              <a:t>т</a:t>
            </a:r>
            <a:r>
              <a:rPr sz="900" b="1" dirty="0" err="1" smtClean="0">
                <a:latin typeface="Arial"/>
                <a:cs typeface="Arial"/>
              </a:rPr>
              <a:t>орый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 err="1">
                <a:latin typeface="Arial"/>
                <a:cs typeface="Arial"/>
              </a:rPr>
              <a:t>ра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ен</a:t>
            </a:r>
            <a:r>
              <a:rPr sz="900" b="1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9</a:t>
            </a:r>
            <a:r>
              <a:rPr sz="1100" b="1" dirty="0" smtClean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747</a:t>
            </a:r>
            <a:r>
              <a:rPr sz="1100" b="1" spc="-60" dirty="0" smtClean="0">
                <a:latin typeface="Arial"/>
                <a:cs typeface="Arial"/>
              </a:rPr>
              <a:t> </a:t>
            </a:r>
            <a:r>
              <a:rPr sz="900" b="1" spc="-15" dirty="0" err="1" smtClean="0">
                <a:latin typeface="Arial"/>
                <a:cs typeface="Arial"/>
              </a:rPr>
              <a:t>р</a:t>
            </a:r>
            <a:r>
              <a:rPr sz="900" b="1" dirty="0" err="1" smtClean="0">
                <a:latin typeface="Arial"/>
                <a:cs typeface="Arial"/>
              </a:rPr>
              <a:t>у</a:t>
            </a:r>
            <a:r>
              <a:rPr sz="900" b="1" spc="-25" dirty="0" err="1" smtClean="0">
                <a:latin typeface="Arial"/>
                <a:cs typeface="Arial"/>
              </a:rPr>
              <a:t>б</a:t>
            </a:r>
            <a:r>
              <a:rPr sz="900" b="1" spc="-15" dirty="0" err="1" smtClean="0">
                <a:latin typeface="Arial"/>
                <a:cs typeface="Arial"/>
              </a:rPr>
              <a:t>л</a:t>
            </a:r>
            <a:r>
              <a:rPr sz="900" b="1" dirty="0" err="1" smtClean="0">
                <a:latin typeface="Arial"/>
                <a:cs typeface="Arial"/>
              </a:rPr>
              <a:t>ей</a:t>
            </a:r>
            <a:r>
              <a:rPr sz="900" b="1" dirty="0" smtClean="0">
                <a:latin typeface="Arial"/>
                <a:cs typeface="Arial"/>
              </a:rPr>
              <a:t>.</a:t>
            </a:r>
            <a:r>
              <a:rPr lang="ru-RU" sz="900" b="1" dirty="0" smtClean="0">
                <a:latin typeface="Arial"/>
                <a:cs typeface="Arial"/>
              </a:rPr>
              <a:t> </a:t>
            </a:r>
            <a:r>
              <a:rPr sz="900" b="1" dirty="0" err="1" smtClean="0">
                <a:latin typeface="Arial"/>
                <a:cs typeface="Arial"/>
              </a:rPr>
              <a:t>Зн</a:t>
            </a:r>
            <a:r>
              <a:rPr sz="900" b="1" spc="-25" dirty="0" err="1" smtClean="0">
                <a:latin typeface="Arial"/>
                <a:cs typeface="Arial"/>
              </a:rPr>
              <a:t>а</a:t>
            </a:r>
            <a:r>
              <a:rPr sz="900" b="1" dirty="0" err="1" smtClean="0">
                <a:latin typeface="Arial"/>
                <a:cs typeface="Arial"/>
              </a:rPr>
              <a:t>чит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 име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пра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о на п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собие.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497621" y="8570986"/>
            <a:ext cx="2659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</a:pP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мья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в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город</a:t>
            </a:r>
            <a:r>
              <a:rPr sz="900" b="1" dirty="0" smtClean="0">
                <a:latin typeface="Arial"/>
                <a:cs typeface="Arial"/>
              </a:rPr>
              <a:t>е</a:t>
            </a:r>
            <a:r>
              <a:rPr sz="900" b="1" spc="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с</a:t>
            </a:r>
            <a:r>
              <a:rPr sz="900" b="1" spc="-15" dirty="0">
                <a:latin typeface="Arial"/>
                <a:cs typeface="Arial"/>
              </a:rPr>
              <a:t>т</a:t>
            </a:r>
            <a:r>
              <a:rPr sz="900" b="1" dirty="0">
                <a:latin typeface="Arial"/>
                <a:cs typeface="Arial"/>
              </a:rPr>
              <a:t>оит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из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4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че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в</a:t>
            </a:r>
            <a:r>
              <a:rPr sz="900" b="1" dirty="0">
                <a:latin typeface="Arial"/>
                <a:cs typeface="Arial"/>
              </a:rPr>
              <a:t>ек:</a:t>
            </a:r>
            <a:r>
              <a:rPr sz="900" b="1" spc="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амы 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тей.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10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-15" dirty="0">
                <a:latin typeface="Arial"/>
                <a:cs typeface="Arial"/>
              </a:rPr>
              <a:t>м</a:t>
            </a:r>
            <a:r>
              <a:rPr sz="900" b="1" dirty="0">
                <a:latin typeface="Arial"/>
                <a:cs typeface="Arial"/>
              </a:rPr>
              <a:t>а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spc="-15" dirty="0" err="1">
                <a:latin typeface="Arial"/>
                <a:cs typeface="Arial"/>
              </a:rPr>
              <a:t>з</a:t>
            </a:r>
            <a:r>
              <a:rPr sz="900" b="1" dirty="0" err="1">
                <a:latin typeface="Arial"/>
                <a:cs typeface="Arial"/>
              </a:rPr>
              <a:t>арабаты</a:t>
            </a:r>
            <a:r>
              <a:rPr sz="900" b="1" spc="-15" dirty="0" err="1">
                <a:latin typeface="Arial"/>
                <a:cs typeface="Arial"/>
              </a:rPr>
              <a:t>в</a:t>
            </a:r>
            <a:r>
              <a:rPr sz="900" b="1" dirty="0" err="1">
                <a:latin typeface="Arial"/>
                <a:cs typeface="Arial"/>
              </a:rPr>
              <a:t>а</a:t>
            </a:r>
            <a:r>
              <a:rPr sz="900" b="1" spc="-15" dirty="0" err="1">
                <a:latin typeface="Arial"/>
                <a:cs typeface="Arial"/>
              </a:rPr>
              <a:t>е</a:t>
            </a:r>
            <a:r>
              <a:rPr sz="900" b="1" dirty="0" err="1">
                <a:latin typeface="Arial"/>
                <a:cs typeface="Arial"/>
              </a:rPr>
              <a:t>т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2</a:t>
            </a:r>
            <a:r>
              <a:rPr sz="900" b="1" dirty="0" smtClean="0">
                <a:latin typeface="Arial"/>
                <a:cs typeface="Arial"/>
              </a:rPr>
              <a:t>0</a:t>
            </a:r>
            <a:r>
              <a:rPr sz="900" b="1" spc="80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тысяч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8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по- 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алименты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на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spc="-55" dirty="0" smtClean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000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и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о</a:t>
            </a:r>
            <a:r>
              <a:rPr sz="900" b="1" dirty="0">
                <a:latin typeface="Arial"/>
                <a:cs typeface="Arial"/>
              </a:rPr>
              <a:t>дин из д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тей п</a:t>
            </a:r>
            <a:r>
              <a:rPr sz="900" b="1" spc="-25" dirty="0">
                <a:latin typeface="Arial"/>
                <a:cs typeface="Arial"/>
              </a:rPr>
              <a:t>о</a:t>
            </a:r>
            <a:r>
              <a:rPr sz="900" b="1" spc="-15" dirty="0">
                <a:latin typeface="Arial"/>
                <a:cs typeface="Arial"/>
              </a:rPr>
              <a:t>л</a:t>
            </a:r>
            <a:r>
              <a:rPr sz="900" b="1" dirty="0">
                <a:latin typeface="Arial"/>
                <a:cs typeface="Arial"/>
              </a:rPr>
              <a:t>уча</a:t>
            </a:r>
            <a:r>
              <a:rPr sz="900" b="1" spc="-15" dirty="0">
                <a:latin typeface="Arial"/>
                <a:cs typeface="Arial"/>
              </a:rPr>
              <a:t>е</a:t>
            </a:r>
            <a:r>
              <a:rPr sz="900" b="1" dirty="0">
                <a:latin typeface="Arial"/>
                <a:cs typeface="Arial"/>
              </a:rPr>
              <a:t>т стипендию –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00</a:t>
            </a:r>
            <a:r>
              <a:rPr lang="ru-RU" sz="900" b="1" dirty="0" smtClean="0">
                <a:latin typeface="Arial"/>
                <a:cs typeface="Arial"/>
              </a:rPr>
              <a:t>0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-15" dirty="0">
                <a:latin typeface="Arial"/>
                <a:cs typeface="Arial"/>
              </a:rPr>
              <a:t>р</a:t>
            </a:r>
            <a:r>
              <a:rPr sz="900" b="1" dirty="0">
                <a:latin typeface="Arial"/>
                <a:cs typeface="Arial"/>
              </a:rPr>
              <a:t>уб.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1985054" y="9541129"/>
            <a:ext cx="1549400" cy="5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chemeClr val="bg1"/>
                </a:solidFill>
                <a:latin typeface="Arial"/>
                <a:cs typeface="Arial"/>
              </a:rPr>
              <a:t>312</a:t>
            </a:r>
            <a:r>
              <a:rPr sz="14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400" b="1" spc="-70" dirty="0" smtClean="0">
                <a:solidFill>
                  <a:schemeClr val="bg1"/>
                </a:solidFill>
                <a:latin typeface="Arial"/>
                <a:cs typeface="Arial"/>
              </a:rPr>
              <a:t>000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1040"/>
              </a:lnSpc>
              <a:spcBef>
                <a:spcPts val="869"/>
              </a:spcBef>
            </a:pPr>
            <a:r>
              <a:rPr sz="900" b="1" spc="-5" dirty="0" smtClean="0">
                <a:latin typeface="Arial"/>
                <a:cs typeface="Arial"/>
              </a:rPr>
              <a:t>(</a:t>
            </a:r>
            <a:r>
              <a:rPr lang="ru-RU" sz="900" b="1" spc="15" dirty="0" smtClean="0">
                <a:latin typeface="Arial"/>
                <a:cs typeface="Arial"/>
              </a:rPr>
              <a:t>2</a:t>
            </a:r>
            <a:r>
              <a:rPr sz="900" b="1" dirty="0" smtClean="0">
                <a:latin typeface="Arial"/>
                <a:cs typeface="Arial"/>
              </a:rPr>
              <a:t>0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5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dirty="0">
                <a:latin typeface="Arial"/>
                <a:cs typeface="Arial"/>
              </a:rPr>
              <a:t>0 + </a:t>
            </a:r>
            <a:r>
              <a:rPr lang="ru-RU" sz="900" b="1" dirty="0" smtClean="0">
                <a:latin typeface="Arial"/>
                <a:cs typeface="Arial"/>
              </a:rPr>
              <a:t>1</a:t>
            </a:r>
            <a:r>
              <a:rPr sz="900" b="1" dirty="0" smtClean="0">
                <a:latin typeface="Arial"/>
                <a:cs typeface="Arial"/>
              </a:rPr>
              <a:t> </a:t>
            </a:r>
            <a:r>
              <a:rPr sz="900" b="1" spc="15" dirty="0">
                <a:latin typeface="Arial"/>
                <a:cs typeface="Arial"/>
              </a:rPr>
              <a:t>00</a:t>
            </a:r>
            <a:r>
              <a:rPr sz="900" b="1" spc="-10" dirty="0">
                <a:latin typeface="Arial"/>
                <a:cs typeface="Arial"/>
              </a:rPr>
              <a:t>0</a:t>
            </a:r>
            <a:r>
              <a:rPr sz="900" b="1" dirty="0">
                <a:latin typeface="Arial"/>
                <a:cs typeface="Arial"/>
              </a:rPr>
              <a:t>) х </a:t>
            </a:r>
            <a:r>
              <a:rPr sz="900" b="1" spc="-30" dirty="0">
                <a:latin typeface="Arial"/>
                <a:cs typeface="Arial"/>
              </a:rPr>
              <a:t>1</a:t>
            </a:r>
            <a:r>
              <a:rPr sz="900" b="1" dirty="0">
                <a:latin typeface="Arial"/>
                <a:cs typeface="Arial"/>
              </a:rPr>
              <a:t>2</a:t>
            </a:r>
            <a:endParaRPr sz="900" dirty="0">
              <a:latin typeface="Arial"/>
              <a:cs typeface="Arial"/>
            </a:endParaRPr>
          </a:p>
          <a:p>
            <a:pPr algn="ctr">
              <a:lnSpc>
                <a:spcPts val="1040"/>
              </a:lnSpc>
            </a:pPr>
            <a:r>
              <a:rPr sz="900" spc="5" dirty="0">
                <a:latin typeface="Arial"/>
                <a:cs typeface="Arial"/>
              </a:rPr>
              <a:t>Д</a:t>
            </a:r>
            <a:r>
              <a:rPr sz="900" dirty="0">
                <a:latin typeface="Arial"/>
                <a:cs typeface="Arial"/>
              </a:rPr>
              <a:t>ох</a:t>
            </a:r>
            <a:r>
              <a:rPr sz="900" spc="15" dirty="0">
                <a:latin typeface="Arial"/>
                <a:cs typeface="Arial"/>
              </a:rPr>
              <a:t>од</a:t>
            </a:r>
            <a:r>
              <a:rPr sz="900" dirty="0">
                <a:latin typeface="Arial"/>
                <a:cs typeface="Arial"/>
              </a:rPr>
              <a:t>ы </a:t>
            </a:r>
            <a:r>
              <a:rPr sz="900" spc="30" dirty="0">
                <a:latin typeface="Arial"/>
                <a:cs typeface="Arial"/>
              </a:rPr>
              <a:t>с</a:t>
            </a:r>
            <a:r>
              <a:rPr sz="900" spc="15" dirty="0">
                <a:latin typeface="Arial"/>
                <a:cs typeface="Arial"/>
              </a:rPr>
              <a:t>ем</a:t>
            </a:r>
            <a:r>
              <a:rPr sz="900" spc="10" dirty="0">
                <a:latin typeface="Arial"/>
                <a:cs typeface="Arial"/>
              </a:rPr>
              <a:t>ь</a:t>
            </a:r>
            <a:r>
              <a:rPr sz="900" dirty="0">
                <a:latin typeface="Arial"/>
                <a:cs typeface="Arial"/>
              </a:rPr>
              <a:t>и </a:t>
            </a:r>
            <a:r>
              <a:rPr sz="900" spc="20" dirty="0">
                <a:latin typeface="Arial"/>
                <a:cs typeface="Arial"/>
              </a:rPr>
              <a:t>з</a:t>
            </a:r>
            <a:r>
              <a:rPr sz="900" dirty="0">
                <a:latin typeface="Arial"/>
                <a:cs typeface="Arial"/>
              </a:rPr>
              <a:t>а </a:t>
            </a:r>
            <a:r>
              <a:rPr sz="900" spc="15" dirty="0">
                <a:latin typeface="Arial"/>
                <a:cs typeface="Arial"/>
              </a:rPr>
              <a:t>го</a:t>
            </a:r>
            <a:r>
              <a:rPr sz="900" dirty="0">
                <a:latin typeface="Arial"/>
                <a:cs typeface="Arial"/>
              </a:rPr>
              <a:t>д</a:t>
            </a:r>
          </a:p>
        </p:txBody>
      </p:sp>
      <p:sp>
        <p:nvSpPr>
          <p:cNvPr id="7" name="object 5"/>
          <p:cNvSpPr txBox="1"/>
          <p:nvPr/>
        </p:nvSpPr>
        <p:spPr>
          <a:xfrm>
            <a:off x="5604019" y="9553829"/>
            <a:ext cx="12446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4290611" y="9541205"/>
            <a:ext cx="2070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70" dirty="0">
                <a:solidFill>
                  <a:schemeClr val="bg1"/>
                </a:solidFill>
                <a:latin typeface="Arial"/>
                <a:cs typeface="Arial"/>
              </a:rPr>
              <a:t>12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6598666" y="9624359"/>
            <a:ext cx="53594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10"/>
              </a:lnSpc>
            </a:pPr>
            <a:r>
              <a:rPr lang="ru-RU" sz="1300" b="1" spc="10" dirty="0" smtClean="0">
                <a:latin typeface="Arial"/>
                <a:cs typeface="Arial"/>
              </a:rPr>
              <a:t>6</a:t>
            </a:r>
            <a:r>
              <a:rPr sz="1300" b="1" spc="-5" dirty="0" smtClean="0">
                <a:latin typeface="Arial"/>
                <a:cs typeface="Arial"/>
              </a:rPr>
              <a:t> </a:t>
            </a:r>
            <a:r>
              <a:rPr lang="ru-RU" sz="1300" b="1" spc="10" dirty="0" smtClean="0">
                <a:latin typeface="Arial"/>
                <a:cs typeface="Arial"/>
              </a:rPr>
              <a:t>5</a:t>
            </a:r>
            <a:r>
              <a:rPr sz="1300" b="1" spc="10" dirty="0" smtClean="0">
                <a:latin typeface="Arial"/>
                <a:cs typeface="Arial"/>
              </a:rPr>
              <a:t>00</a:t>
            </a:r>
            <a:endParaRPr sz="1300" dirty="0">
              <a:latin typeface="Arial"/>
              <a:cs typeface="Arial"/>
            </a:endParaRPr>
          </a:p>
          <a:p>
            <a:pPr marL="6350" algn="ctr">
              <a:lnSpc>
                <a:spcPts val="1150"/>
              </a:lnSpc>
            </a:pPr>
            <a:r>
              <a:rPr sz="1000" b="1" spc="-5" dirty="0" err="1" smtClean="0">
                <a:solidFill>
                  <a:schemeClr val="bg1"/>
                </a:solidFill>
                <a:latin typeface="Arial"/>
                <a:cs typeface="Arial"/>
              </a:rPr>
              <a:t>р</a:t>
            </a:r>
            <a:r>
              <a:rPr sz="1000" b="1" spc="10" dirty="0" err="1" smtClean="0">
                <a:solidFill>
                  <a:schemeClr val="bg1"/>
                </a:solidFill>
                <a:latin typeface="Arial"/>
                <a:cs typeface="Arial"/>
              </a:rPr>
              <a:t>у</a:t>
            </a:r>
            <a:r>
              <a:rPr sz="1000" b="1" spc="5" dirty="0" err="1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sz="1000" b="1" spc="15" dirty="0" err="1" smtClean="0">
                <a:solidFill>
                  <a:schemeClr val="bg1"/>
                </a:solidFill>
                <a:latin typeface="Arial"/>
                <a:cs typeface="Arial"/>
              </a:rPr>
              <a:t>л</a:t>
            </a:r>
            <a:r>
              <a:rPr lang="ru-RU" sz="1000" b="1" dirty="0" smtClean="0">
                <a:solidFill>
                  <a:schemeClr val="bg1"/>
                </a:solidFill>
                <a:latin typeface="Arial"/>
                <a:cs typeface="Arial"/>
              </a:rPr>
              <a:t>ей</a:t>
            </a: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107</Words>
  <Application>Microsoft Office PowerPoint</Application>
  <PresentationFormat>Произвольный</PresentationFormat>
  <Paragraphs>13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Ветрова О.А. 046-2201</cp:lastModifiedBy>
  <cp:revision>12</cp:revision>
  <dcterms:created xsi:type="dcterms:W3CDTF">2021-06-30T17:54:46Z</dcterms:created>
  <dcterms:modified xsi:type="dcterms:W3CDTF">2021-07-01T09:37:59Z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2021-06-30T00:00:00Z</vt:filetime>
  </property>
  <property fmtid="{D5CDD505-2E9C-101B-9397-08002B2CF9AE}" pid="3" name="LastSaved">
    <vt:filetime>2021-06-30T00:00:00Z</vt:filetime>
  </property>
</Properties>
</file>